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2" r:id="rId1"/>
  </p:sldMasterIdLst>
  <p:notesMasterIdLst>
    <p:notesMasterId r:id="rId3"/>
  </p:notesMasterIdLst>
  <p:sldIdLst>
    <p:sldId id="256" r:id="rId2"/>
  </p:sldIdLst>
  <p:sldSz cx="43891200" cy="38404800"/>
  <p:notesSz cx="6858000" cy="9144000"/>
  <p:defaultText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248" autoAdjust="0"/>
  </p:normalViewPr>
  <p:slideViewPr>
    <p:cSldViewPr snapToGrid="0" snapToObjects="1">
      <p:cViewPr>
        <p:scale>
          <a:sx n="20" d="100"/>
          <a:sy n="20" d="100"/>
        </p:scale>
        <p:origin x="-1904" y="-120"/>
      </p:cViewPr>
      <p:guideLst>
        <p:guide orient="horz" pos="12096"/>
        <p:guide pos="13824"/>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4" Type="http://schemas.openxmlformats.org/officeDocument/2006/relationships/printerSettings" Target="printerSettings/printerSettings1.bin"/><Relationship Id="rId5" Type="http://schemas.openxmlformats.org/officeDocument/2006/relationships/presProps" Target="presProps.xml"/><Relationship Id="rId6" Type="http://schemas.openxmlformats.org/officeDocument/2006/relationships/viewProps" Target="viewProps.xml"/><Relationship Id="rId7" Type="http://schemas.openxmlformats.org/officeDocument/2006/relationships/theme" Target="theme/theme1.xml"/><Relationship Id="rId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60622D-5187-4C1B-85B3-840DEE5113A7}" type="datetimeFigureOut">
              <a:rPr lang="en-US" smtClean="0"/>
              <a:t>4/21/13</a:t>
            </a:fld>
            <a:endParaRPr lang="en-US" dirty="0"/>
          </a:p>
        </p:txBody>
      </p:sp>
      <p:sp>
        <p:nvSpPr>
          <p:cNvPr id="4" name="Slide Image Placeholder 3"/>
          <p:cNvSpPr>
            <a:spLocks noGrp="1" noRot="1" noChangeAspect="1"/>
          </p:cNvSpPr>
          <p:nvPr>
            <p:ph type="sldImg" idx="2"/>
          </p:nvPr>
        </p:nvSpPr>
        <p:spPr>
          <a:xfrm>
            <a:off x="1470025" y="685800"/>
            <a:ext cx="391795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5ACDFA3-E52E-4A5E-8EA1-5B023C416115}" type="slidenum">
              <a:rPr lang="en-US" smtClean="0"/>
              <a:t>‹#›</a:t>
            </a:fld>
            <a:endParaRPr lang="en-US" dirty="0"/>
          </a:p>
        </p:txBody>
      </p:sp>
    </p:spTree>
    <p:extLst>
      <p:ext uri="{BB962C8B-B14F-4D97-AF65-F5344CB8AC3E}">
        <p14:creationId xmlns:p14="http://schemas.microsoft.com/office/powerpoint/2010/main" val="948333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ACDFA3-E52E-4A5E-8EA1-5B023C416115}" type="slidenum">
              <a:rPr lang="en-US" smtClean="0"/>
              <a:t>1</a:t>
            </a:fld>
            <a:endParaRPr lang="en-US" dirty="0"/>
          </a:p>
        </p:txBody>
      </p:sp>
    </p:spTree>
    <p:extLst>
      <p:ext uri="{BB962C8B-B14F-4D97-AF65-F5344CB8AC3E}">
        <p14:creationId xmlns:p14="http://schemas.microsoft.com/office/powerpoint/2010/main" val="39422574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11930383"/>
            <a:ext cx="37307520" cy="8232140"/>
          </a:xfrm>
        </p:spPr>
        <p:txBody>
          <a:bodyPr/>
          <a:lstStyle/>
          <a:p>
            <a:r>
              <a:rPr lang="en-US" smtClean="0"/>
              <a:t>Click to edit Master title style</a:t>
            </a:r>
            <a:endParaRPr lang="en-US"/>
          </a:p>
        </p:txBody>
      </p:sp>
      <p:sp>
        <p:nvSpPr>
          <p:cNvPr id="3" name="Subtitle 2"/>
          <p:cNvSpPr>
            <a:spLocks noGrp="1"/>
          </p:cNvSpPr>
          <p:nvPr>
            <p:ph type="subTitle" idx="1"/>
          </p:nvPr>
        </p:nvSpPr>
        <p:spPr>
          <a:xfrm>
            <a:off x="6583680" y="21762720"/>
            <a:ext cx="30723840" cy="9814560"/>
          </a:xfrm>
        </p:spPr>
        <p:txBody>
          <a:bodyPr/>
          <a:lstStyle>
            <a:lvl1pPr marL="0" indent="0" algn="ctr">
              <a:buNone/>
              <a:defRPr>
                <a:solidFill>
                  <a:schemeClr val="tx1">
                    <a:tint val="75000"/>
                  </a:schemeClr>
                </a:solidFill>
              </a:defRPr>
            </a:lvl1pPr>
            <a:lvl2pPr marL="2351288" indent="0" algn="ctr">
              <a:buNone/>
              <a:defRPr>
                <a:solidFill>
                  <a:schemeClr val="tx1">
                    <a:tint val="75000"/>
                  </a:schemeClr>
                </a:solidFill>
              </a:defRPr>
            </a:lvl2pPr>
            <a:lvl3pPr marL="4702576" indent="0" algn="ctr">
              <a:buNone/>
              <a:defRPr>
                <a:solidFill>
                  <a:schemeClr val="tx1">
                    <a:tint val="75000"/>
                  </a:schemeClr>
                </a:solidFill>
              </a:defRPr>
            </a:lvl3pPr>
            <a:lvl4pPr marL="7053864" indent="0" algn="ctr">
              <a:buNone/>
              <a:defRPr>
                <a:solidFill>
                  <a:schemeClr val="tx1">
                    <a:tint val="75000"/>
                  </a:schemeClr>
                </a:solidFill>
              </a:defRPr>
            </a:lvl4pPr>
            <a:lvl5pPr marL="9405153" indent="0" algn="ctr">
              <a:buNone/>
              <a:defRPr>
                <a:solidFill>
                  <a:schemeClr val="tx1">
                    <a:tint val="75000"/>
                  </a:schemeClr>
                </a:solidFill>
              </a:defRPr>
            </a:lvl5pPr>
            <a:lvl6pPr marL="11756441" indent="0" algn="ctr">
              <a:buNone/>
              <a:defRPr>
                <a:solidFill>
                  <a:schemeClr val="tx1">
                    <a:tint val="75000"/>
                  </a:schemeClr>
                </a:solidFill>
              </a:defRPr>
            </a:lvl6pPr>
            <a:lvl7pPr marL="14107729" indent="0" algn="ctr">
              <a:buNone/>
              <a:defRPr>
                <a:solidFill>
                  <a:schemeClr val="tx1">
                    <a:tint val="75000"/>
                  </a:schemeClr>
                </a:solidFill>
              </a:defRPr>
            </a:lvl7pPr>
            <a:lvl8pPr marL="16459017" indent="0" algn="ctr">
              <a:buNone/>
              <a:defRPr>
                <a:solidFill>
                  <a:schemeClr val="tx1">
                    <a:tint val="75000"/>
                  </a:schemeClr>
                </a:solidFill>
              </a:defRPr>
            </a:lvl8pPr>
            <a:lvl9pPr marL="18810305"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4/21/13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6CC888B-D9F9-4E54-B722-F151A9F45E95}" type="slidenum">
              <a:rPr lang="en-US" smtClean="0"/>
              <a:t>‹#›</a:t>
            </a:fld>
            <a:endParaRPr lang="en-US" dirty="0"/>
          </a:p>
        </p:txBody>
      </p:sp>
    </p:spTree>
    <p:extLst>
      <p:ext uri="{BB962C8B-B14F-4D97-AF65-F5344CB8AC3E}">
        <p14:creationId xmlns:p14="http://schemas.microsoft.com/office/powerpoint/2010/main" val="28046470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4/21/13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29917707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821120" y="1537976"/>
            <a:ext cx="9875520" cy="327685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94560" y="1537976"/>
            <a:ext cx="28895040" cy="327685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4/21/13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1148776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1EBA7B-E8C0-A14A-9702-A3B3872E8A69}" type="datetimeFigureOut">
              <a:rPr lang="en-US" smtClean="0"/>
              <a:t>4/21/13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32614871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467102" y="24678643"/>
            <a:ext cx="37307520" cy="7627620"/>
          </a:xfrm>
        </p:spPr>
        <p:txBody>
          <a:bodyPr anchor="t"/>
          <a:lstStyle>
            <a:lvl1pPr algn="l">
              <a:defRPr sz="20600" b="1" cap="all"/>
            </a:lvl1pPr>
          </a:lstStyle>
          <a:p>
            <a:r>
              <a:rPr lang="en-US" smtClean="0"/>
              <a:t>Click to edit Master title style</a:t>
            </a:r>
            <a:endParaRPr lang="en-US"/>
          </a:p>
        </p:txBody>
      </p:sp>
      <p:sp>
        <p:nvSpPr>
          <p:cNvPr id="3" name="Text Placeholder 2"/>
          <p:cNvSpPr>
            <a:spLocks noGrp="1"/>
          </p:cNvSpPr>
          <p:nvPr>
            <p:ph type="body" idx="1"/>
          </p:nvPr>
        </p:nvSpPr>
        <p:spPr>
          <a:xfrm>
            <a:off x="3467102" y="16277596"/>
            <a:ext cx="37307520" cy="8401047"/>
          </a:xfrm>
        </p:spPr>
        <p:txBody>
          <a:bodyPr anchor="b"/>
          <a:lstStyle>
            <a:lvl1pPr marL="0" indent="0">
              <a:buNone/>
              <a:defRPr sz="10300">
                <a:solidFill>
                  <a:schemeClr val="tx1">
                    <a:tint val="75000"/>
                  </a:schemeClr>
                </a:solidFill>
              </a:defRPr>
            </a:lvl1pPr>
            <a:lvl2pPr marL="2351288" indent="0">
              <a:buNone/>
              <a:defRPr sz="9300">
                <a:solidFill>
                  <a:schemeClr val="tx1">
                    <a:tint val="75000"/>
                  </a:schemeClr>
                </a:solidFill>
              </a:defRPr>
            </a:lvl2pPr>
            <a:lvl3pPr marL="4702576" indent="0">
              <a:buNone/>
              <a:defRPr sz="8200">
                <a:solidFill>
                  <a:schemeClr val="tx1">
                    <a:tint val="75000"/>
                  </a:schemeClr>
                </a:solidFill>
              </a:defRPr>
            </a:lvl3pPr>
            <a:lvl4pPr marL="7053864" indent="0">
              <a:buNone/>
              <a:defRPr sz="7200">
                <a:solidFill>
                  <a:schemeClr val="tx1">
                    <a:tint val="75000"/>
                  </a:schemeClr>
                </a:solidFill>
              </a:defRPr>
            </a:lvl4pPr>
            <a:lvl5pPr marL="9405153" indent="0">
              <a:buNone/>
              <a:defRPr sz="7200">
                <a:solidFill>
                  <a:schemeClr val="tx1">
                    <a:tint val="75000"/>
                  </a:schemeClr>
                </a:solidFill>
              </a:defRPr>
            </a:lvl5pPr>
            <a:lvl6pPr marL="11756441" indent="0">
              <a:buNone/>
              <a:defRPr sz="7200">
                <a:solidFill>
                  <a:schemeClr val="tx1">
                    <a:tint val="75000"/>
                  </a:schemeClr>
                </a:solidFill>
              </a:defRPr>
            </a:lvl6pPr>
            <a:lvl7pPr marL="14107729" indent="0">
              <a:buNone/>
              <a:defRPr sz="7200">
                <a:solidFill>
                  <a:schemeClr val="tx1">
                    <a:tint val="75000"/>
                  </a:schemeClr>
                </a:solidFill>
              </a:defRPr>
            </a:lvl7pPr>
            <a:lvl8pPr marL="16459017" indent="0">
              <a:buNone/>
              <a:defRPr sz="7200">
                <a:solidFill>
                  <a:schemeClr val="tx1">
                    <a:tint val="75000"/>
                  </a:schemeClr>
                </a:solidFill>
              </a:defRPr>
            </a:lvl8pPr>
            <a:lvl9pPr marL="18810305" indent="0">
              <a:buNone/>
              <a:defRPr sz="7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1EBA7B-E8C0-A14A-9702-A3B3872E8A69}" type="datetimeFigureOut">
              <a:rPr lang="en-US" smtClean="0"/>
              <a:t>4/21/13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15997085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94560" y="8961123"/>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2311360" y="8961123"/>
            <a:ext cx="19385280" cy="25345393"/>
          </a:xfrm>
        </p:spPr>
        <p:txBody>
          <a:bodyPr/>
          <a:lstStyle>
            <a:lvl1pPr>
              <a:defRPr sz="14400"/>
            </a:lvl1pPr>
            <a:lvl2pPr>
              <a:defRPr sz="12300"/>
            </a:lvl2pPr>
            <a:lvl3pPr>
              <a:defRPr sz="10300"/>
            </a:lvl3pPr>
            <a:lvl4pPr>
              <a:defRPr sz="9300"/>
            </a:lvl4pPr>
            <a:lvl5pPr>
              <a:defRPr sz="9300"/>
            </a:lvl5pPr>
            <a:lvl6pPr>
              <a:defRPr sz="9300"/>
            </a:lvl6pPr>
            <a:lvl7pPr>
              <a:defRPr sz="9300"/>
            </a:lvl7pPr>
            <a:lvl8pPr>
              <a:defRPr sz="9300"/>
            </a:lvl8pPr>
            <a:lvl9pPr>
              <a:defRPr sz="9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81EBA7B-E8C0-A14A-9702-A3B3872E8A69}" type="datetimeFigureOut">
              <a:rPr lang="en-US" smtClean="0"/>
              <a:t>4/21/13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211290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194560" y="8596633"/>
            <a:ext cx="19392902"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4" name="Content Placeholder 3"/>
          <p:cNvSpPr>
            <a:spLocks noGrp="1"/>
          </p:cNvSpPr>
          <p:nvPr>
            <p:ph sz="half" idx="2"/>
          </p:nvPr>
        </p:nvSpPr>
        <p:spPr>
          <a:xfrm>
            <a:off x="2194560" y="12179300"/>
            <a:ext cx="19392902"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2296122" y="8596633"/>
            <a:ext cx="19400520" cy="3582667"/>
          </a:xfrm>
        </p:spPr>
        <p:txBody>
          <a:bodyPr anchor="b"/>
          <a:lstStyle>
            <a:lvl1pPr marL="0" indent="0">
              <a:buNone/>
              <a:defRPr sz="12300" b="1"/>
            </a:lvl1pPr>
            <a:lvl2pPr marL="2351288" indent="0">
              <a:buNone/>
              <a:defRPr sz="10300" b="1"/>
            </a:lvl2pPr>
            <a:lvl3pPr marL="4702576" indent="0">
              <a:buNone/>
              <a:defRPr sz="9300" b="1"/>
            </a:lvl3pPr>
            <a:lvl4pPr marL="7053864" indent="0">
              <a:buNone/>
              <a:defRPr sz="8200" b="1"/>
            </a:lvl4pPr>
            <a:lvl5pPr marL="9405153" indent="0">
              <a:buNone/>
              <a:defRPr sz="8200" b="1"/>
            </a:lvl5pPr>
            <a:lvl6pPr marL="11756441" indent="0">
              <a:buNone/>
              <a:defRPr sz="8200" b="1"/>
            </a:lvl6pPr>
            <a:lvl7pPr marL="14107729" indent="0">
              <a:buNone/>
              <a:defRPr sz="8200" b="1"/>
            </a:lvl7pPr>
            <a:lvl8pPr marL="16459017" indent="0">
              <a:buNone/>
              <a:defRPr sz="8200" b="1"/>
            </a:lvl8pPr>
            <a:lvl9pPr marL="18810305" indent="0">
              <a:buNone/>
              <a:defRPr sz="8200" b="1"/>
            </a:lvl9pPr>
          </a:lstStyle>
          <a:p>
            <a:pPr lvl="0"/>
            <a:r>
              <a:rPr lang="en-US" smtClean="0"/>
              <a:t>Click to edit Master text styles</a:t>
            </a:r>
          </a:p>
        </p:txBody>
      </p:sp>
      <p:sp>
        <p:nvSpPr>
          <p:cNvPr id="6" name="Content Placeholder 5"/>
          <p:cNvSpPr>
            <a:spLocks noGrp="1"/>
          </p:cNvSpPr>
          <p:nvPr>
            <p:ph sz="quarter" idx="4"/>
          </p:nvPr>
        </p:nvSpPr>
        <p:spPr>
          <a:xfrm>
            <a:off x="22296122" y="12179300"/>
            <a:ext cx="19400520" cy="22127213"/>
          </a:xfrm>
        </p:spPr>
        <p:txBody>
          <a:bodyPr/>
          <a:lstStyle>
            <a:lvl1pPr>
              <a:defRPr sz="12300"/>
            </a:lvl1pPr>
            <a:lvl2pPr>
              <a:defRPr sz="10300"/>
            </a:lvl2pPr>
            <a:lvl3pPr>
              <a:defRPr sz="9300"/>
            </a:lvl3pPr>
            <a:lvl4pPr>
              <a:defRPr sz="8200"/>
            </a:lvl4pPr>
            <a:lvl5pPr>
              <a:defRPr sz="8200"/>
            </a:lvl5pPr>
            <a:lvl6pPr>
              <a:defRPr sz="8200"/>
            </a:lvl6pPr>
            <a:lvl7pPr>
              <a:defRPr sz="8200"/>
            </a:lvl7pPr>
            <a:lvl8pPr>
              <a:defRPr sz="8200"/>
            </a:lvl8pPr>
            <a:lvl9pPr>
              <a:defRPr sz="8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81EBA7B-E8C0-A14A-9702-A3B3872E8A69}" type="datetimeFigureOut">
              <a:rPr lang="en-US" smtClean="0"/>
              <a:t>4/21/13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3054602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81EBA7B-E8C0-A14A-9702-A3B3872E8A69}" type="datetimeFigureOut">
              <a:rPr lang="en-US" smtClean="0"/>
              <a:t>4/21/13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36756771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1EBA7B-E8C0-A14A-9702-A3B3872E8A69}" type="datetimeFigureOut">
              <a:rPr lang="en-US" smtClean="0"/>
              <a:t>4/21/13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122774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94563" y="1529080"/>
            <a:ext cx="14439902" cy="6507480"/>
          </a:xfrm>
        </p:spPr>
        <p:txBody>
          <a:bodyPr anchor="b"/>
          <a:lstStyle>
            <a:lvl1pPr algn="l">
              <a:defRPr sz="10300" b="1"/>
            </a:lvl1pPr>
          </a:lstStyle>
          <a:p>
            <a:r>
              <a:rPr lang="en-US" smtClean="0"/>
              <a:t>Click to edit Master title style</a:t>
            </a:r>
            <a:endParaRPr lang="en-US"/>
          </a:p>
        </p:txBody>
      </p:sp>
      <p:sp>
        <p:nvSpPr>
          <p:cNvPr id="3" name="Content Placeholder 2"/>
          <p:cNvSpPr>
            <a:spLocks noGrp="1"/>
          </p:cNvSpPr>
          <p:nvPr>
            <p:ph idx="1"/>
          </p:nvPr>
        </p:nvSpPr>
        <p:spPr>
          <a:xfrm>
            <a:off x="17160240" y="1529083"/>
            <a:ext cx="24536400" cy="32777433"/>
          </a:xfrm>
        </p:spPr>
        <p:txBody>
          <a:bodyPr/>
          <a:lstStyle>
            <a:lvl1pPr>
              <a:defRPr sz="16500"/>
            </a:lvl1pPr>
            <a:lvl2pPr>
              <a:defRPr sz="14400"/>
            </a:lvl2pPr>
            <a:lvl3pPr>
              <a:defRPr sz="12300"/>
            </a:lvl3pPr>
            <a:lvl4pPr>
              <a:defRPr sz="10300"/>
            </a:lvl4pPr>
            <a:lvl5pPr>
              <a:defRPr sz="10300"/>
            </a:lvl5pPr>
            <a:lvl6pPr>
              <a:defRPr sz="10300"/>
            </a:lvl6pPr>
            <a:lvl7pPr>
              <a:defRPr sz="10300"/>
            </a:lvl7pPr>
            <a:lvl8pPr>
              <a:defRPr sz="10300"/>
            </a:lvl8pPr>
            <a:lvl9pPr>
              <a:defRPr sz="10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194563" y="8036563"/>
            <a:ext cx="14439902" cy="26269953"/>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4/21/13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13114921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02982" y="26883360"/>
            <a:ext cx="26334720" cy="3173733"/>
          </a:xfrm>
        </p:spPr>
        <p:txBody>
          <a:bodyPr anchor="b"/>
          <a:lstStyle>
            <a:lvl1pPr algn="l">
              <a:defRPr sz="10300" b="1"/>
            </a:lvl1pPr>
          </a:lstStyle>
          <a:p>
            <a:r>
              <a:rPr lang="en-US" smtClean="0"/>
              <a:t>Click to edit Master title style</a:t>
            </a:r>
            <a:endParaRPr lang="en-US"/>
          </a:p>
        </p:txBody>
      </p:sp>
      <p:sp>
        <p:nvSpPr>
          <p:cNvPr id="3" name="Picture Placeholder 2"/>
          <p:cNvSpPr>
            <a:spLocks noGrp="1"/>
          </p:cNvSpPr>
          <p:nvPr>
            <p:ph type="pic" idx="1"/>
          </p:nvPr>
        </p:nvSpPr>
        <p:spPr>
          <a:xfrm>
            <a:off x="8602982" y="3431540"/>
            <a:ext cx="26334720" cy="23042880"/>
          </a:xfrm>
        </p:spPr>
        <p:txBody>
          <a:bodyPr/>
          <a:lstStyle>
            <a:lvl1pPr marL="0" indent="0">
              <a:buNone/>
              <a:defRPr sz="16500"/>
            </a:lvl1pPr>
            <a:lvl2pPr marL="2351288" indent="0">
              <a:buNone/>
              <a:defRPr sz="14400"/>
            </a:lvl2pPr>
            <a:lvl3pPr marL="4702576" indent="0">
              <a:buNone/>
              <a:defRPr sz="12300"/>
            </a:lvl3pPr>
            <a:lvl4pPr marL="7053864" indent="0">
              <a:buNone/>
              <a:defRPr sz="10300"/>
            </a:lvl4pPr>
            <a:lvl5pPr marL="9405153" indent="0">
              <a:buNone/>
              <a:defRPr sz="10300"/>
            </a:lvl5pPr>
            <a:lvl6pPr marL="11756441" indent="0">
              <a:buNone/>
              <a:defRPr sz="10300"/>
            </a:lvl6pPr>
            <a:lvl7pPr marL="14107729" indent="0">
              <a:buNone/>
              <a:defRPr sz="10300"/>
            </a:lvl7pPr>
            <a:lvl8pPr marL="16459017" indent="0">
              <a:buNone/>
              <a:defRPr sz="10300"/>
            </a:lvl8pPr>
            <a:lvl9pPr marL="18810305" indent="0">
              <a:buNone/>
              <a:defRPr sz="10300"/>
            </a:lvl9pPr>
          </a:lstStyle>
          <a:p>
            <a:endParaRPr lang="en-US" dirty="0"/>
          </a:p>
        </p:txBody>
      </p:sp>
      <p:sp>
        <p:nvSpPr>
          <p:cNvPr id="4" name="Text Placeholder 3"/>
          <p:cNvSpPr>
            <a:spLocks noGrp="1"/>
          </p:cNvSpPr>
          <p:nvPr>
            <p:ph type="body" sz="half" idx="2"/>
          </p:nvPr>
        </p:nvSpPr>
        <p:spPr>
          <a:xfrm>
            <a:off x="8602982" y="30057093"/>
            <a:ext cx="26334720" cy="4507227"/>
          </a:xfrm>
        </p:spPr>
        <p:txBody>
          <a:bodyPr/>
          <a:lstStyle>
            <a:lvl1pPr marL="0" indent="0">
              <a:buNone/>
              <a:defRPr sz="7200"/>
            </a:lvl1pPr>
            <a:lvl2pPr marL="2351288" indent="0">
              <a:buNone/>
              <a:defRPr sz="6200"/>
            </a:lvl2pPr>
            <a:lvl3pPr marL="4702576" indent="0">
              <a:buNone/>
              <a:defRPr sz="5100"/>
            </a:lvl3pPr>
            <a:lvl4pPr marL="7053864" indent="0">
              <a:buNone/>
              <a:defRPr sz="4600"/>
            </a:lvl4pPr>
            <a:lvl5pPr marL="9405153" indent="0">
              <a:buNone/>
              <a:defRPr sz="4600"/>
            </a:lvl5pPr>
            <a:lvl6pPr marL="11756441" indent="0">
              <a:buNone/>
              <a:defRPr sz="4600"/>
            </a:lvl6pPr>
            <a:lvl7pPr marL="14107729" indent="0">
              <a:buNone/>
              <a:defRPr sz="4600"/>
            </a:lvl7pPr>
            <a:lvl8pPr marL="16459017" indent="0">
              <a:buNone/>
              <a:defRPr sz="4600"/>
            </a:lvl8pPr>
            <a:lvl9pPr marL="18810305" indent="0">
              <a:buNone/>
              <a:defRPr sz="46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1EBA7B-E8C0-A14A-9702-A3B3872E8A69}" type="datetimeFigureOut">
              <a:rPr lang="en-US" smtClean="0"/>
              <a:t>4/21/13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ED618069-8EDB-5146-9465-7ACBE6606026}" type="slidenum">
              <a:rPr lang="en-US" smtClean="0"/>
              <a:t>‹#›</a:t>
            </a:fld>
            <a:endParaRPr lang="en-US" dirty="0"/>
          </a:p>
        </p:txBody>
      </p:sp>
    </p:spTree>
    <p:extLst>
      <p:ext uri="{BB962C8B-B14F-4D97-AF65-F5344CB8AC3E}">
        <p14:creationId xmlns:p14="http://schemas.microsoft.com/office/powerpoint/2010/main" val="34223578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194560" y="1537973"/>
            <a:ext cx="39502080" cy="6400800"/>
          </a:xfrm>
          <a:prstGeom prst="rect">
            <a:avLst/>
          </a:prstGeom>
        </p:spPr>
        <p:txBody>
          <a:bodyPr vert="horz" lIns="470258" tIns="235129" rIns="470258" bIns="235129"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2194560" y="8961123"/>
            <a:ext cx="39502080" cy="25345393"/>
          </a:xfrm>
          <a:prstGeom prst="rect">
            <a:avLst/>
          </a:prstGeom>
        </p:spPr>
        <p:txBody>
          <a:bodyPr vert="horz" lIns="470258" tIns="235129" rIns="470258" bIns="23512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2194560" y="35595563"/>
            <a:ext cx="10241280" cy="2044700"/>
          </a:xfrm>
          <a:prstGeom prst="rect">
            <a:avLst/>
          </a:prstGeom>
        </p:spPr>
        <p:txBody>
          <a:bodyPr vert="horz" lIns="470258" tIns="235129" rIns="470258" bIns="235129" rtlCol="0" anchor="ctr"/>
          <a:lstStyle>
            <a:lvl1pPr algn="l">
              <a:defRPr sz="6200">
                <a:solidFill>
                  <a:schemeClr val="tx1">
                    <a:tint val="75000"/>
                  </a:schemeClr>
                </a:solidFill>
              </a:defRPr>
            </a:lvl1pPr>
          </a:lstStyle>
          <a:p>
            <a:fld id="{581EBA7B-E8C0-A14A-9702-A3B3872E8A69}" type="datetimeFigureOut">
              <a:rPr lang="en-US" smtClean="0"/>
              <a:t>4/21/13</a:t>
            </a:fld>
            <a:endParaRPr lang="en-US" dirty="0"/>
          </a:p>
        </p:txBody>
      </p:sp>
      <p:sp>
        <p:nvSpPr>
          <p:cNvPr id="5" name="Footer Placeholder 4"/>
          <p:cNvSpPr>
            <a:spLocks noGrp="1"/>
          </p:cNvSpPr>
          <p:nvPr>
            <p:ph type="ftr" sz="quarter" idx="3"/>
          </p:nvPr>
        </p:nvSpPr>
        <p:spPr>
          <a:xfrm>
            <a:off x="14996160" y="35595563"/>
            <a:ext cx="13898880" cy="2044700"/>
          </a:xfrm>
          <a:prstGeom prst="rect">
            <a:avLst/>
          </a:prstGeom>
        </p:spPr>
        <p:txBody>
          <a:bodyPr vert="horz" lIns="470258" tIns="235129" rIns="470258" bIns="235129" rtlCol="0" anchor="ctr"/>
          <a:lstStyle>
            <a:lvl1pPr algn="ctr">
              <a:defRPr sz="6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1455360" y="35595563"/>
            <a:ext cx="10241280" cy="2044700"/>
          </a:xfrm>
          <a:prstGeom prst="rect">
            <a:avLst/>
          </a:prstGeom>
        </p:spPr>
        <p:txBody>
          <a:bodyPr vert="horz" lIns="470258" tIns="235129" rIns="470258" bIns="235129" rtlCol="0" anchor="ctr"/>
          <a:lstStyle>
            <a:lvl1pPr algn="r">
              <a:defRPr sz="6200">
                <a:solidFill>
                  <a:schemeClr val="tx1">
                    <a:tint val="75000"/>
                  </a:schemeClr>
                </a:solidFill>
              </a:defRPr>
            </a:lvl1pPr>
          </a:lstStyle>
          <a:p>
            <a:fld id="{ED618069-8EDB-5146-9465-7ACBE6606026}" type="slidenum">
              <a:rPr lang="en-US" smtClean="0"/>
              <a:t>‹#›</a:t>
            </a:fld>
            <a:endParaRPr lang="en-US" dirty="0"/>
          </a:p>
        </p:txBody>
      </p:sp>
    </p:spTree>
    <p:extLst>
      <p:ext uri="{BB962C8B-B14F-4D97-AF65-F5344CB8AC3E}">
        <p14:creationId xmlns:p14="http://schemas.microsoft.com/office/powerpoint/2010/main" val="407228675"/>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ctr" defTabSz="2351288" rtl="0" eaLnBrk="1" latinLnBrk="0" hangingPunct="1">
        <a:spcBef>
          <a:spcPct val="0"/>
        </a:spcBef>
        <a:buNone/>
        <a:defRPr sz="22600" kern="1200">
          <a:solidFill>
            <a:schemeClr val="tx1"/>
          </a:solidFill>
          <a:latin typeface="+mj-lt"/>
          <a:ea typeface="+mj-ea"/>
          <a:cs typeface="+mj-cs"/>
        </a:defRPr>
      </a:lvl1pPr>
    </p:titleStyle>
    <p:bodyStyle>
      <a:lvl1pPr marL="1763466" indent="-1763466" algn="l" defTabSz="2351288" rtl="0" eaLnBrk="1" latinLnBrk="0" hangingPunct="1">
        <a:spcBef>
          <a:spcPct val="20000"/>
        </a:spcBef>
        <a:buFont typeface="Arial"/>
        <a:buChar char="•"/>
        <a:defRPr sz="16500" kern="1200">
          <a:solidFill>
            <a:schemeClr val="tx1"/>
          </a:solidFill>
          <a:latin typeface="+mn-lt"/>
          <a:ea typeface="+mn-ea"/>
          <a:cs typeface="+mn-cs"/>
        </a:defRPr>
      </a:lvl1pPr>
      <a:lvl2pPr marL="3820843" indent="-1469555" algn="l" defTabSz="2351288" rtl="0" eaLnBrk="1" latinLnBrk="0" hangingPunct="1">
        <a:spcBef>
          <a:spcPct val="20000"/>
        </a:spcBef>
        <a:buFont typeface="Arial"/>
        <a:buChar char="–"/>
        <a:defRPr sz="14400" kern="1200">
          <a:solidFill>
            <a:schemeClr val="tx1"/>
          </a:solidFill>
          <a:latin typeface="+mn-lt"/>
          <a:ea typeface="+mn-ea"/>
          <a:cs typeface="+mn-cs"/>
        </a:defRPr>
      </a:lvl2pPr>
      <a:lvl3pPr marL="5878220" indent="-1175644" algn="l" defTabSz="2351288" rtl="0" eaLnBrk="1" latinLnBrk="0" hangingPunct="1">
        <a:spcBef>
          <a:spcPct val="20000"/>
        </a:spcBef>
        <a:buFont typeface="Arial"/>
        <a:buChar char="•"/>
        <a:defRPr sz="12300" kern="1200">
          <a:solidFill>
            <a:schemeClr val="tx1"/>
          </a:solidFill>
          <a:latin typeface="+mn-lt"/>
          <a:ea typeface="+mn-ea"/>
          <a:cs typeface="+mn-cs"/>
        </a:defRPr>
      </a:lvl3pPr>
      <a:lvl4pPr marL="8229509" indent="-1175644" algn="l" defTabSz="2351288" rtl="0" eaLnBrk="1" latinLnBrk="0" hangingPunct="1">
        <a:spcBef>
          <a:spcPct val="20000"/>
        </a:spcBef>
        <a:buFont typeface="Arial"/>
        <a:buChar char="–"/>
        <a:defRPr sz="10300" kern="1200">
          <a:solidFill>
            <a:schemeClr val="tx1"/>
          </a:solidFill>
          <a:latin typeface="+mn-lt"/>
          <a:ea typeface="+mn-ea"/>
          <a:cs typeface="+mn-cs"/>
        </a:defRPr>
      </a:lvl4pPr>
      <a:lvl5pPr marL="10580797" indent="-1175644" algn="l" defTabSz="2351288" rtl="0" eaLnBrk="1" latinLnBrk="0" hangingPunct="1">
        <a:spcBef>
          <a:spcPct val="20000"/>
        </a:spcBef>
        <a:buFont typeface="Arial"/>
        <a:buChar char="»"/>
        <a:defRPr sz="10300" kern="1200">
          <a:solidFill>
            <a:schemeClr val="tx1"/>
          </a:solidFill>
          <a:latin typeface="+mn-lt"/>
          <a:ea typeface="+mn-ea"/>
          <a:cs typeface="+mn-cs"/>
        </a:defRPr>
      </a:lvl5pPr>
      <a:lvl6pPr marL="12932085" indent="-1175644" algn="l" defTabSz="2351288" rtl="0" eaLnBrk="1" latinLnBrk="0" hangingPunct="1">
        <a:spcBef>
          <a:spcPct val="20000"/>
        </a:spcBef>
        <a:buFont typeface="Arial"/>
        <a:buChar char="•"/>
        <a:defRPr sz="10300" kern="1200">
          <a:solidFill>
            <a:schemeClr val="tx1"/>
          </a:solidFill>
          <a:latin typeface="+mn-lt"/>
          <a:ea typeface="+mn-ea"/>
          <a:cs typeface="+mn-cs"/>
        </a:defRPr>
      </a:lvl6pPr>
      <a:lvl7pPr marL="15283373" indent="-1175644" algn="l" defTabSz="2351288" rtl="0" eaLnBrk="1" latinLnBrk="0" hangingPunct="1">
        <a:spcBef>
          <a:spcPct val="20000"/>
        </a:spcBef>
        <a:buFont typeface="Arial"/>
        <a:buChar char="•"/>
        <a:defRPr sz="10300" kern="1200">
          <a:solidFill>
            <a:schemeClr val="tx1"/>
          </a:solidFill>
          <a:latin typeface="+mn-lt"/>
          <a:ea typeface="+mn-ea"/>
          <a:cs typeface="+mn-cs"/>
        </a:defRPr>
      </a:lvl7pPr>
      <a:lvl8pPr marL="17634661" indent="-1175644" algn="l" defTabSz="2351288" rtl="0" eaLnBrk="1" latinLnBrk="0" hangingPunct="1">
        <a:spcBef>
          <a:spcPct val="20000"/>
        </a:spcBef>
        <a:buFont typeface="Arial"/>
        <a:buChar char="•"/>
        <a:defRPr sz="10300" kern="1200">
          <a:solidFill>
            <a:schemeClr val="tx1"/>
          </a:solidFill>
          <a:latin typeface="+mn-lt"/>
          <a:ea typeface="+mn-ea"/>
          <a:cs typeface="+mn-cs"/>
        </a:defRPr>
      </a:lvl8pPr>
      <a:lvl9pPr marL="19985949" indent="-1175644" algn="l" defTabSz="2351288" rtl="0" eaLnBrk="1" latinLnBrk="0" hangingPunct="1">
        <a:spcBef>
          <a:spcPct val="20000"/>
        </a:spcBef>
        <a:buFont typeface="Arial"/>
        <a:buChar char="•"/>
        <a:defRPr sz="10300" kern="1200">
          <a:solidFill>
            <a:schemeClr val="tx1"/>
          </a:solidFill>
          <a:latin typeface="+mn-lt"/>
          <a:ea typeface="+mn-ea"/>
          <a:cs typeface="+mn-cs"/>
        </a:defRPr>
      </a:lvl9pPr>
    </p:bodyStyle>
    <p:otherStyle>
      <a:defPPr>
        <a:defRPr lang="en-US"/>
      </a:defPPr>
      <a:lvl1pPr marL="0" algn="l" defTabSz="2351288" rtl="0" eaLnBrk="1" latinLnBrk="0" hangingPunct="1">
        <a:defRPr sz="9300" kern="1200">
          <a:solidFill>
            <a:schemeClr val="tx1"/>
          </a:solidFill>
          <a:latin typeface="+mn-lt"/>
          <a:ea typeface="+mn-ea"/>
          <a:cs typeface="+mn-cs"/>
        </a:defRPr>
      </a:lvl1pPr>
      <a:lvl2pPr marL="2351288" algn="l" defTabSz="2351288" rtl="0" eaLnBrk="1" latinLnBrk="0" hangingPunct="1">
        <a:defRPr sz="9300" kern="1200">
          <a:solidFill>
            <a:schemeClr val="tx1"/>
          </a:solidFill>
          <a:latin typeface="+mn-lt"/>
          <a:ea typeface="+mn-ea"/>
          <a:cs typeface="+mn-cs"/>
        </a:defRPr>
      </a:lvl2pPr>
      <a:lvl3pPr marL="4702576" algn="l" defTabSz="2351288" rtl="0" eaLnBrk="1" latinLnBrk="0" hangingPunct="1">
        <a:defRPr sz="9300" kern="1200">
          <a:solidFill>
            <a:schemeClr val="tx1"/>
          </a:solidFill>
          <a:latin typeface="+mn-lt"/>
          <a:ea typeface="+mn-ea"/>
          <a:cs typeface="+mn-cs"/>
        </a:defRPr>
      </a:lvl3pPr>
      <a:lvl4pPr marL="7053864" algn="l" defTabSz="2351288" rtl="0" eaLnBrk="1" latinLnBrk="0" hangingPunct="1">
        <a:defRPr sz="9300" kern="1200">
          <a:solidFill>
            <a:schemeClr val="tx1"/>
          </a:solidFill>
          <a:latin typeface="+mn-lt"/>
          <a:ea typeface="+mn-ea"/>
          <a:cs typeface="+mn-cs"/>
        </a:defRPr>
      </a:lvl4pPr>
      <a:lvl5pPr marL="9405153" algn="l" defTabSz="2351288" rtl="0" eaLnBrk="1" latinLnBrk="0" hangingPunct="1">
        <a:defRPr sz="9300" kern="1200">
          <a:solidFill>
            <a:schemeClr val="tx1"/>
          </a:solidFill>
          <a:latin typeface="+mn-lt"/>
          <a:ea typeface="+mn-ea"/>
          <a:cs typeface="+mn-cs"/>
        </a:defRPr>
      </a:lvl5pPr>
      <a:lvl6pPr marL="11756441" algn="l" defTabSz="2351288" rtl="0" eaLnBrk="1" latinLnBrk="0" hangingPunct="1">
        <a:defRPr sz="9300" kern="1200">
          <a:solidFill>
            <a:schemeClr val="tx1"/>
          </a:solidFill>
          <a:latin typeface="+mn-lt"/>
          <a:ea typeface="+mn-ea"/>
          <a:cs typeface="+mn-cs"/>
        </a:defRPr>
      </a:lvl6pPr>
      <a:lvl7pPr marL="14107729" algn="l" defTabSz="2351288" rtl="0" eaLnBrk="1" latinLnBrk="0" hangingPunct="1">
        <a:defRPr sz="9300" kern="1200">
          <a:solidFill>
            <a:schemeClr val="tx1"/>
          </a:solidFill>
          <a:latin typeface="+mn-lt"/>
          <a:ea typeface="+mn-ea"/>
          <a:cs typeface="+mn-cs"/>
        </a:defRPr>
      </a:lvl7pPr>
      <a:lvl8pPr marL="16459017" algn="l" defTabSz="2351288" rtl="0" eaLnBrk="1" latinLnBrk="0" hangingPunct="1">
        <a:defRPr sz="9300" kern="1200">
          <a:solidFill>
            <a:schemeClr val="tx1"/>
          </a:solidFill>
          <a:latin typeface="+mn-lt"/>
          <a:ea typeface="+mn-ea"/>
          <a:cs typeface="+mn-cs"/>
        </a:defRPr>
      </a:lvl8pPr>
      <a:lvl9pPr marL="18810305" algn="l" defTabSz="2351288" rtl="0" eaLnBrk="1" latinLnBrk="0" hangingPunct="1">
        <a:defRPr sz="93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0"/>
            <a:ext cx="43891200" cy="38404800"/>
          </a:xfrm>
          <a:prstGeom prst="rect">
            <a:avLst/>
          </a:prstGeom>
        </p:spPr>
      </p:pic>
      <p:sp>
        <p:nvSpPr>
          <p:cNvPr id="6" name="AutoShape 2" descr="https://docs.google.com/drawings/image?id=s_2P43kLk3MvO80C-pbl22A&amp;w=682&amp;h=490&amp;rev=108&amp;ac=1"/>
          <p:cNvSpPr>
            <a:spLocks noChangeAspect="1" noChangeArrowheads="1"/>
          </p:cNvSpPr>
          <p:nvPr/>
        </p:nvSpPr>
        <p:spPr bwMode="auto">
          <a:xfrm>
            <a:off x="155575" y="-2746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 name="AutoShape 4" descr="https://docs.google.com/drawings/image?id=s_2P43kLk3MvO80C-pbl22A&amp;w=682&amp;h=490&amp;rev=108&amp;ac=1"/>
          <p:cNvSpPr>
            <a:spLocks noChangeAspect="1" noChangeArrowheads="1"/>
          </p:cNvSpPr>
          <p:nvPr/>
        </p:nvSpPr>
        <p:spPr bwMode="auto">
          <a:xfrm>
            <a:off x="307975" y="-1222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AutoShape 6" descr="https://docs.google.com/drawings/image?id=s_2P43kLk3MvO80C-pbl22A&amp;w=682&amp;h=490&amp;rev=108&amp;ac=1"/>
          <p:cNvSpPr>
            <a:spLocks noChangeAspect="1" noChangeArrowheads="1"/>
          </p:cNvSpPr>
          <p:nvPr/>
        </p:nvSpPr>
        <p:spPr bwMode="auto">
          <a:xfrm>
            <a:off x="460375" y="30162"/>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1" name="TextBox 20"/>
          <p:cNvSpPr txBox="1"/>
          <p:nvPr/>
        </p:nvSpPr>
        <p:spPr>
          <a:xfrm>
            <a:off x="23996864" y="745122"/>
            <a:ext cx="17713562" cy="14834830"/>
          </a:xfrm>
          <a:prstGeom prst="rect">
            <a:avLst/>
          </a:prstGeom>
          <a:noFill/>
        </p:spPr>
        <p:txBody>
          <a:bodyPr wrap="square" rtlCol="0">
            <a:spAutoFit/>
          </a:bodyPr>
          <a:lstStyle/>
          <a:p>
            <a:pPr algn="ctr"/>
            <a:r>
              <a:rPr lang="en-US" sz="13800" b="1" dirty="0" smtClean="0"/>
              <a:t>Setting</a:t>
            </a:r>
          </a:p>
          <a:p>
            <a:pPr algn="ctr"/>
            <a:r>
              <a:rPr lang="en-US" sz="6000" dirty="0" smtClean="0"/>
              <a:t>The vast, and largely unsettled, realm of Kaodith is a diverse land dotted with lakes, mountains, vast plains, and thick forests. Once settled by an advanced people, now long disappeared, much of Kaodith is ripe for the taking. Mysterious mines lie undisturbed only waiting to be activated for the riches to flow, and secrets are found around every corner. Coming to this land, your people have entrusted you with the mantle of leadership. They have entrusted you with their protection; their fate is in your hands. A rival kingdom nearby threatens to take your lands. To prevail, you must rally your people, and prepare for war.</a:t>
            </a:r>
          </a:p>
          <a:p>
            <a:endParaRPr lang="en-US" sz="7200" dirty="0"/>
          </a:p>
        </p:txBody>
      </p:sp>
      <p:sp>
        <p:nvSpPr>
          <p:cNvPr id="24" name="TextBox 23"/>
          <p:cNvSpPr txBox="1"/>
          <p:nvPr/>
        </p:nvSpPr>
        <p:spPr>
          <a:xfrm>
            <a:off x="19048620" y="19036189"/>
            <a:ext cx="23568290" cy="4093428"/>
          </a:xfrm>
          <a:prstGeom prst="rect">
            <a:avLst/>
          </a:prstGeom>
          <a:noFill/>
        </p:spPr>
        <p:txBody>
          <a:bodyPr wrap="square" rtlCol="0">
            <a:spAutoFit/>
          </a:bodyPr>
          <a:lstStyle/>
          <a:p>
            <a:pPr algn="r"/>
            <a:r>
              <a:rPr lang="en-US" sz="6500" i="1" dirty="0" smtClean="0"/>
              <a:t>	Realm of Kaodith </a:t>
            </a:r>
            <a:r>
              <a:rPr lang="en-US" sz="6500" dirty="0" smtClean="0"/>
              <a:t>is a complex turn based strategy game where players strive to defeat their opponent by destroying the enemy’s fortress. Each turn, the player will issue orders from their fortress in an effort to destroy their enemy while preserving their own base. The</a:t>
            </a:r>
            <a:endParaRPr lang="en-US" sz="6500" dirty="0"/>
          </a:p>
        </p:txBody>
      </p:sp>
      <p:sp>
        <p:nvSpPr>
          <p:cNvPr id="13" name="TextBox 12"/>
          <p:cNvSpPr txBox="1"/>
          <p:nvPr/>
        </p:nvSpPr>
        <p:spPr>
          <a:xfrm>
            <a:off x="9221635" y="15197353"/>
            <a:ext cx="10024526" cy="9561592"/>
          </a:xfrm>
          <a:prstGeom prst="rect">
            <a:avLst/>
          </a:prstGeom>
          <a:noFill/>
        </p:spPr>
        <p:txBody>
          <a:bodyPr wrap="square" rtlCol="0">
            <a:spAutoFit/>
          </a:bodyPr>
          <a:lstStyle/>
          <a:p>
            <a:r>
              <a:rPr lang="en-US" sz="13800" dirty="0" smtClean="0"/>
              <a:t>Team DriPSaP</a:t>
            </a:r>
          </a:p>
          <a:p>
            <a:pPr>
              <a:lnSpc>
                <a:spcPct val="120000"/>
              </a:lnSpc>
            </a:pPr>
            <a:r>
              <a:rPr lang="en-US" sz="8000" dirty="0" smtClean="0"/>
              <a:t>Andrew Buelow</a:t>
            </a:r>
          </a:p>
          <a:p>
            <a:pPr>
              <a:lnSpc>
                <a:spcPct val="120000"/>
              </a:lnSpc>
            </a:pPr>
            <a:r>
              <a:rPr lang="en-US" sz="8000" dirty="0" smtClean="0"/>
              <a:t>Mario Carneiro</a:t>
            </a:r>
          </a:p>
          <a:p>
            <a:pPr>
              <a:lnSpc>
                <a:spcPct val="120000"/>
              </a:lnSpc>
            </a:pPr>
            <a:r>
              <a:rPr lang="en-US" sz="8000" dirty="0" smtClean="0"/>
              <a:t>Kyle Donovan</a:t>
            </a:r>
          </a:p>
          <a:p>
            <a:pPr>
              <a:lnSpc>
                <a:spcPct val="120000"/>
              </a:lnSpc>
            </a:pPr>
            <a:r>
              <a:rPr lang="en-US" sz="8000" dirty="0" smtClean="0"/>
              <a:t>Sam Gutentag</a:t>
            </a:r>
          </a:p>
          <a:p>
            <a:pPr>
              <a:lnSpc>
                <a:spcPct val="120000"/>
              </a:lnSpc>
            </a:pPr>
            <a:r>
              <a:rPr lang="en-US" sz="8000" dirty="0" smtClean="0"/>
              <a:t>Stephen Hara</a:t>
            </a:r>
            <a:endParaRPr lang="en-US" sz="8000" dirty="0"/>
          </a:p>
        </p:txBody>
      </p:sp>
      <p:sp>
        <p:nvSpPr>
          <p:cNvPr id="23" name="TextBox 22"/>
          <p:cNvSpPr txBox="1"/>
          <p:nvPr/>
        </p:nvSpPr>
        <p:spPr>
          <a:xfrm>
            <a:off x="3022791" y="1749619"/>
            <a:ext cx="9793971" cy="3939540"/>
          </a:xfrm>
          <a:prstGeom prst="rect">
            <a:avLst/>
          </a:prstGeom>
          <a:noFill/>
          <a:ln w="76200" cmpd="sng">
            <a:noFill/>
          </a:ln>
        </p:spPr>
        <p:txBody>
          <a:bodyPr wrap="square" rtlCol="0">
            <a:spAutoFit/>
          </a:bodyPr>
          <a:lstStyle/>
          <a:p>
            <a:r>
              <a:rPr lang="en-US" sz="12500" b="1" dirty="0" smtClean="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rPr>
              <a:t>Realm</a:t>
            </a:r>
            <a:r>
              <a:rPr lang="en-US" sz="11500" b="1" dirty="0" smtClean="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rPr>
              <a:t> </a:t>
            </a:r>
            <a:r>
              <a:rPr lang="en-US" sz="12500" b="1" dirty="0" smtClean="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rPr>
              <a:t>of</a:t>
            </a:r>
          </a:p>
          <a:p>
            <a:r>
              <a:rPr lang="en-US" sz="115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rPr>
              <a:t> </a:t>
            </a:r>
            <a:r>
              <a:rPr lang="en-US" sz="11500" b="1" dirty="0" smtClean="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rPr>
              <a:t>       </a:t>
            </a:r>
            <a:r>
              <a:rPr lang="en-US" sz="12500" b="1" dirty="0" smtClean="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rPr>
              <a:t>Kaodith</a:t>
            </a:r>
            <a:endParaRPr lang="en-US" sz="12500" b="1" dirty="0">
              <a:ln w="28575"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pple Chancery"/>
              <a:cs typeface="Apple Chancery"/>
            </a:endParaRPr>
          </a:p>
        </p:txBody>
      </p:sp>
      <p:sp>
        <p:nvSpPr>
          <p:cNvPr id="26" name="TextBox 25"/>
          <p:cNvSpPr txBox="1"/>
          <p:nvPr/>
        </p:nvSpPr>
        <p:spPr>
          <a:xfrm>
            <a:off x="2084679" y="28625125"/>
            <a:ext cx="6966577" cy="3005951"/>
          </a:xfrm>
          <a:prstGeom prst="rect">
            <a:avLst/>
          </a:prstGeom>
          <a:noFill/>
        </p:spPr>
        <p:txBody>
          <a:bodyPr wrap="none" rtlCol="0">
            <a:spAutoFit/>
          </a:bodyPr>
          <a:lstStyle/>
          <a:p>
            <a:pPr algn="r">
              <a:lnSpc>
                <a:spcPct val="120000"/>
              </a:lnSpc>
            </a:pPr>
            <a:r>
              <a:rPr lang="en-US" sz="8000" dirty="0" smtClean="0">
                <a:latin typeface="Apple Chancery"/>
                <a:cs typeface="Apple Chancery"/>
              </a:rPr>
              <a:t>Kingdom of the</a:t>
            </a:r>
          </a:p>
          <a:p>
            <a:pPr algn="r">
              <a:lnSpc>
                <a:spcPct val="120000"/>
              </a:lnSpc>
            </a:pPr>
            <a:r>
              <a:rPr lang="en-US" sz="8000" dirty="0" smtClean="0">
                <a:latin typeface="Apple Chancery"/>
                <a:cs typeface="Apple Chancery"/>
              </a:rPr>
              <a:t>Red Phoenix</a:t>
            </a:r>
            <a:endParaRPr lang="en-US" sz="8000" dirty="0">
              <a:latin typeface="Apple Chancery"/>
              <a:cs typeface="Apple Chancery"/>
            </a:endParaRPr>
          </a:p>
        </p:txBody>
      </p:sp>
      <p:sp>
        <p:nvSpPr>
          <p:cNvPr id="27" name="TextBox 26"/>
          <p:cNvSpPr txBox="1"/>
          <p:nvPr/>
        </p:nvSpPr>
        <p:spPr>
          <a:xfrm>
            <a:off x="9885730" y="32482748"/>
            <a:ext cx="10160000" cy="2554545"/>
          </a:xfrm>
          <a:prstGeom prst="rect">
            <a:avLst/>
          </a:prstGeom>
          <a:noFill/>
        </p:spPr>
        <p:txBody>
          <a:bodyPr wrap="square" rtlCol="0">
            <a:spAutoFit/>
          </a:bodyPr>
          <a:lstStyle/>
          <a:p>
            <a:r>
              <a:rPr lang="en-US" sz="8000" dirty="0" smtClean="0">
                <a:latin typeface="Apple Chancery"/>
                <a:cs typeface="Apple Chancery"/>
              </a:rPr>
              <a:t>Dominion </a:t>
            </a:r>
            <a:r>
              <a:rPr lang="en-US" sz="8000" dirty="0">
                <a:latin typeface="Apple Chancery"/>
                <a:cs typeface="Apple Chancery"/>
              </a:rPr>
              <a:t>of the</a:t>
            </a:r>
          </a:p>
          <a:p>
            <a:r>
              <a:rPr lang="en-US" sz="8000" dirty="0">
                <a:latin typeface="Apple Chancery"/>
                <a:cs typeface="Apple Chancery"/>
              </a:rPr>
              <a:t>Blue Dragon</a:t>
            </a:r>
            <a:endParaRPr lang="en-US" sz="8000" dirty="0"/>
          </a:p>
        </p:txBody>
      </p:sp>
      <p:pic>
        <p:nvPicPr>
          <p:cNvPr id="31" name="Picture 30"/>
          <p:cNvPicPr>
            <a:picLocks noChangeAspect="1"/>
          </p:cNvPicPr>
          <p:nvPr/>
        </p:nvPicPr>
        <p:blipFill>
          <a:blip r:embed="rId4"/>
          <a:stretch>
            <a:fillRect/>
          </a:stretch>
        </p:blipFill>
        <p:spPr>
          <a:xfrm>
            <a:off x="5700389" y="31752812"/>
            <a:ext cx="3136900" cy="3606800"/>
          </a:xfrm>
          <a:prstGeom prst="rect">
            <a:avLst/>
          </a:prstGeom>
        </p:spPr>
      </p:pic>
      <p:pic>
        <p:nvPicPr>
          <p:cNvPr id="34" name="Picture 33"/>
          <p:cNvPicPr>
            <a:picLocks noChangeAspect="1"/>
          </p:cNvPicPr>
          <p:nvPr/>
        </p:nvPicPr>
        <p:blipFill>
          <a:blip r:embed="rId5"/>
          <a:stretch>
            <a:fillRect/>
          </a:stretch>
        </p:blipFill>
        <p:spPr>
          <a:xfrm>
            <a:off x="9523236" y="28512635"/>
            <a:ext cx="3124200" cy="3606800"/>
          </a:xfrm>
          <a:prstGeom prst="rect">
            <a:avLst/>
          </a:prstGeom>
        </p:spPr>
      </p:pic>
      <p:sp>
        <p:nvSpPr>
          <p:cNvPr id="35" name="TextBox 34"/>
          <p:cNvSpPr txBox="1"/>
          <p:nvPr/>
        </p:nvSpPr>
        <p:spPr>
          <a:xfrm>
            <a:off x="2292883" y="32794711"/>
            <a:ext cx="2848021" cy="1862048"/>
          </a:xfrm>
          <a:prstGeom prst="rect">
            <a:avLst/>
          </a:prstGeom>
          <a:noFill/>
        </p:spPr>
        <p:txBody>
          <a:bodyPr wrap="none" rtlCol="0">
            <a:spAutoFit/>
          </a:bodyPr>
          <a:lstStyle/>
          <a:p>
            <a:r>
              <a:rPr lang="en-US" sz="11500" dirty="0" smtClean="0">
                <a:latin typeface="Apple Chancery"/>
                <a:cs typeface="Apple Chancery"/>
              </a:rPr>
              <a:t>VS.</a:t>
            </a:r>
            <a:endParaRPr lang="en-US" sz="8000" dirty="0">
              <a:latin typeface="Apple Chancery"/>
              <a:cs typeface="Apple Chancery"/>
            </a:endParaRPr>
          </a:p>
        </p:txBody>
      </p:sp>
      <p:sp>
        <p:nvSpPr>
          <p:cNvPr id="36" name="TextBox 35"/>
          <p:cNvSpPr txBox="1"/>
          <p:nvPr/>
        </p:nvSpPr>
        <p:spPr>
          <a:xfrm>
            <a:off x="19436646" y="36480460"/>
            <a:ext cx="23470185" cy="1200329"/>
          </a:xfrm>
          <a:prstGeom prst="rect">
            <a:avLst/>
          </a:prstGeom>
          <a:noFill/>
        </p:spPr>
        <p:txBody>
          <a:bodyPr wrap="square" rtlCol="0">
            <a:spAutoFit/>
          </a:bodyPr>
          <a:lstStyle/>
          <a:p>
            <a:r>
              <a:rPr lang="en-US" sz="7200" dirty="0" smtClean="0">
                <a:solidFill>
                  <a:schemeClr val="bg1"/>
                </a:solidFill>
              </a:rPr>
              <a:t>Computer Science and Engineering – The Ohio State University</a:t>
            </a:r>
            <a:endParaRPr lang="en-US" sz="7200" dirty="0">
              <a:solidFill>
                <a:schemeClr val="bg1"/>
              </a:solidFill>
            </a:endParaRPr>
          </a:p>
        </p:txBody>
      </p:sp>
      <p:sp>
        <p:nvSpPr>
          <p:cNvPr id="17" name="TextBox 16"/>
          <p:cNvSpPr txBox="1"/>
          <p:nvPr/>
        </p:nvSpPr>
        <p:spPr>
          <a:xfrm>
            <a:off x="22917886" y="15851278"/>
            <a:ext cx="19663226" cy="2215991"/>
          </a:xfrm>
          <a:prstGeom prst="rect">
            <a:avLst/>
          </a:prstGeom>
          <a:noFill/>
        </p:spPr>
        <p:txBody>
          <a:bodyPr wrap="square" rtlCol="0">
            <a:spAutoFit/>
          </a:bodyPr>
          <a:lstStyle/>
          <a:p>
            <a:pPr algn="ctr"/>
            <a:r>
              <a:rPr lang="en-US" sz="13800" b="1" dirty="0" smtClean="0"/>
              <a:t>What is</a:t>
            </a:r>
            <a:r>
              <a:rPr lang="en-US" sz="13800" b="1" i="1" dirty="0" smtClean="0"/>
              <a:t> Realm of </a:t>
            </a:r>
            <a:r>
              <a:rPr lang="en-US" sz="13800" b="1" i="1" dirty="0" err="1" smtClean="0"/>
              <a:t>Kaodith</a:t>
            </a:r>
            <a:r>
              <a:rPr lang="en-US" sz="13800" b="1" dirty="0" smtClean="0"/>
              <a:t>?</a:t>
            </a:r>
            <a:endParaRPr lang="en-US" sz="4800" b="1" dirty="0" smtClean="0"/>
          </a:p>
        </p:txBody>
      </p:sp>
      <p:sp>
        <p:nvSpPr>
          <p:cNvPr id="2" name="TextBox 1"/>
          <p:cNvSpPr txBox="1"/>
          <p:nvPr/>
        </p:nvSpPr>
        <p:spPr>
          <a:xfrm>
            <a:off x="17397741" y="23046315"/>
            <a:ext cx="25183371" cy="3093154"/>
          </a:xfrm>
          <a:prstGeom prst="rect">
            <a:avLst/>
          </a:prstGeom>
          <a:noFill/>
        </p:spPr>
        <p:txBody>
          <a:bodyPr wrap="square" rtlCol="0">
            <a:spAutoFit/>
          </a:bodyPr>
          <a:lstStyle/>
          <a:p>
            <a:pPr algn="r"/>
            <a:r>
              <a:rPr lang="en-US" sz="6500" dirty="0" smtClean="0"/>
              <a:t>citizens of Kaodith can be called on for battle or work as conscripts and workers. Powerful warriors and wizards wielding arcane might can be recruited and trained within the fortress. Heroes ranging from soldiers of</a:t>
            </a:r>
            <a:endParaRPr lang="en-US" sz="6500" dirty="0"/>
          </a:p>
        </p:txBody>
      </p:sp>
      <p:sp>
        <p:nvSpPr>
          <p:cNvPr id="4" name="TextBox 3"/>
          <p:cNvSpPr txBox="1"/>
          <p:nvPr/>
        </p:nvSpPr>
        <p:spPr>
          <a:xfrm>
            <a:off x="15556376" y="25948954"/>
            <a:ext cx="27024736" cy="2092881"/>
          </a:xfrm>
          <a:prstGeom prst="rect">
            <a:avLst/>
          </a:prstGeom>
          <a:noFill/>
        </p:spPr>
        <p:txBody>
          <a:bodyPr wrap="square" rtlCol="0">
            <a:spAutoFit/>
          </a:bodyPr>
          <a:lstStyle/>
          <a:p>
            <a:pPr algn="r"/>
            <a:r>
              <a:rPr lang="en-US" sz="6500" dirty="0"/>
              <a:t>light to paid mercenaries offer an array of abilities. As lord of the realm, the player manages the movement and strategy of their troops across their </a:t>
            </a:r>
            <a:r>
              <a:rPr lang="en-US" sz="6500" dirty="0" smtClean="0"/>
              <a:t>lands</a:t>
            </a:r>
            <a:endParaRPr lang="en-US" sz="6500" dirty="0"/>
          </a:p>
        </p:txBody>
      </p:sp>
      <p:sp>
        <p:nvSpPr>
          <p:cNvPr id="5" name="TextBox 4"/>
          <p:cNvSpPr txBox="1"/>
          <p:nvPr/>
        </p:nvSpPr>
        <p:spPr>
          <a:xfrm>
            <a:off x="16508806" y="27878812"/>
            <a:ext cx="26108104" cy="3093154"/>
          </a:xfrm>
          <a:prstGeom prst="rect">
            <a:avLst/>
          </a:prstGeom>
          <a:noFill/>
        </p:spPr>
        <p:txBody>
          <a:bodyPr wrap="square" rtlCol="0">
            <a:spAutoFit/>
          </a:bodyPr>
          <a:lstStyle/>
          <a:p>
            <a:pPr algn="r"/>
            <a:r>
              <a:rPr lang="en-US" sz="6500" dirty="0"/>
              <a:t>while seeking and destroying the enemy fortress. The player can </a:t>
            </a:r>
            <a:r>
              <a:rPr lang="en-US" sz="6500" dirty="0" smtClean="0"/>
              <a:t>upgrade their </a:t>
            </a:r>
            <a:r>
              <a:rPr lang="en-US" sz="6500" dirty="0"/>
              <a:t>fortress into a mighty citadel, upon which great buildings may be constructed turning the fortress into a weapon of mass destruction or </a:t>
            </a:r>
            <a:r>
              <a:rPr lang="en-US" sz="6500" dirty="0" smtClean="0"/>
              <a:t>a</a:t>
            </a:r>
            <a:endParaRPr lang="en-US" sz="6500" dirty="0"/>
          </a:p>
        </p:txBody>
      </p:sp>
      <p:sp>
        <p:nvSpPr>
          <p:cNvPr id="7" name="TextBox 6"/>
          <p:cNvSpPr txBox="1"/>
          <p:nvPr/>
        </p:nvSpPr>
        <p:spPr>
          <a:xfrm>
            <a:off x="17397740" y="30767514"/>
            <a:ext cx="25219169" cy="5093702"/>
          </a:xfrm>
          <a:prstGeom prst="rect">
            <a:avLst/>
          </a:prstGeom>
          <a:noFill/>
        </p:spPr>
        <p:txBody>
          <a:bodyPr wrap="square" rtlCol="0">
            <a:spAutoFit/>
          </a:bodyPr>
          <a:lstStyle/>
          <a:p>
            <a:pPr algn="r"/>
            <a:r>
              <a:rPr lang="en-US" sz="6500" dirty="0"/>
              <a:t>beacon of strength. No single strategy will win a given game, and players will face crucial choices when choosing a path. Through exploration, expansion,  and combat, only one will rule the Realm of Kaodith.</a:t>
            </a:r>
          </a:p>
          <a:p>
            <a:pPr algn="r"/>
            <a:endParaRPr lang="en-US" sz="6500" dirty="0"/>
          </a:p>
          <a:p>
            <a:endParaRPr lang="en-US" sz="6500" dirty="0"/>
          </a:p>
        </p:txBody>
      </p:sp>
    </p:spTree>
    <p:extLst>
      <p:ext uri="{BB962C8B-B14F-4D97-AF65-F5344CB8AC3E}">
        <p14:creationId xmlns:p14="http://schemas.microsoft.com/office/powerpoint/2010/main" val="18807303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7672</TotalTime>
  <Words>314</Words>
  <Application>Microsoft Macintosh PowerPoint</Application>
  <PresentationFormat>Custom</PresentationFormat>
  <Paragraphs>23</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Joshua Adams</dc:creator>
  <cp:lastModifiedBy>Kyle Donovan</cp:lastModifiedBy>
  <cp:revision>239</cp:revision>
  <dcterms:created xsi:type="dcterms:W3CDTF">2012-02-12T11:14:37Z</dcterms:created>
  <dcterms:modified xsi:type="dcterms:W3CDTF">2013-04-22T03:38:58Z</dcterms:modified>
</cp:coreProperties>
</file>